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60" r:id="rId4"/>
    <p:sldId id="261" r:id="rId5"/>
    <p:sldId id="257" r:id="rId6"/>
    <p:sldId id="258" r:id="rId7"/>
    <p:sldId id="273" r:id="rId8"/>
    <p:sldId id="262" r:id="rId9"/>
    <p:sldId id="263" r:id="rId10"/>
    <p:sldId id="274" r:id="rId11"/>
    <p:sldId id="275" r:id="rId12"/>
    <p:sldId id="276" r:id="rId13"/>
    <p:sldId id="277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6C"/>
    <a:srgbClr val="6B5431"/>
    <a:srgbClr val="FCF1D6"/>
    <a:srgbClr val="FCF163"/>
    <a:srgbClr val="E0D3BF"/>
    <a:srgbClr val="FCDDD6"/>
    <a:srgbClr val="E0CABF"/>
    <a:srgbClr val="F8EBDF"/>
    <a:srgbClr val="168FD9"/>
    <a:srgbClr val="16D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>
        <p:scale>
          <a:sx n="100" d="100"/>
          <a:sy n="100" d="100"/>
        </p:scale>
        <p:origin x="96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80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93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336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521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670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971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935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479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81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22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80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52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82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58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20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16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E3CE147-A936-41D9-816C-990CC63E215F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01A0641-EA4C-4523-BA6B-19FBD1334E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12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B924EE-FBFA-4934-A9BF-B4AF94494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7" y="1623794"/>
            <a:ext cx="4620287" cy="33612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1E56F1-956D-4594-860A-20762D724C07}"/>
              </a:ext>
            </a:extLst>
          </p:cNvPr>
          <p:cNvSpPr txBox="1"/>
          <p:nvPr/>
        </p:nvSpPr>
        <p:spPr>
          <a:xfrm>
            <a:off x="5883924" y="2251325"/>
            <a:ext cx="6744100" cy="24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前端專題提案報告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主題：寵物美容官網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報告者：李蓓鈞</a:t>
            </a:r>
          </a:p>
        </p:txBody>
      </p:sp>
    </p:spTree>
    <p:extLst>
      <p:ext uri="{BB962C8B-B14F-4D97-AF65-F5344CB8AC3E}">
        <p14:creationId xmlns:p14="http://schemas.microsoft.com/office/powerpoint/2010/main" val="278582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64" y="0"/>
            <a:ext cx="3943922" cy="6858000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49" y="0"/>
            <a:ext cx="3955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3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畫面剪輯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4343400" cy="6880254"/>
          </a:xfr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18" y="0"/>
            <a:ext cx="4407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6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畫面剪輯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02" y="-4705"/>
            <a:ext cx="4365783" cy="6862705"/>
          </a:xfr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12" y="0"/>
            <a:ext cx="434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6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畫面剪輯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"/>
          <a:stretch/>
        </p:blipFill>
        <p:spPr>
          <a:xfrm>
            <a:off x="2085277" y="0"/>
            <a:ext cx="3696398" cy="6877050"/>
          </a:xfrm>
        </p:spPr>
      </p:pic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25" y="57844"/>
            <a:ext cx="3613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7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C447DE-C650-421C-91E5-C3010E0A8C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44" y="418445"/>
            <a:ext cx="10460520" cy="602111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D6ABC6A-5C7F-454E-9A88-E6F1C3748DE1}"/>
              </a:ext>
            </a:extLst>
          </p:cNvPr>
          <p:cNvSpPr txBox="1"/>
          <p:nvPr/>
        </p:nvSpPr>
        <p:spPr>
          <a:xfrm>
            <a:off x="218602" y="2116049"/>
            <a:ext cx="5693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/</a:t>
            </a:r>
          </a:p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冊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</a:p>
        </p:txBody>
      </p:sp>
    </p:spTree>
    <p:extLst>
      <p:ext uri="{BB962C8B-B14F-4D97-AF65-F5344CB8AC3E}">
        <p14:creationId xmlns:p14="http://schemas.microsoft.com/office/powerpoint/2010/main" val="387796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6A1263-E728-4039-A7EF-3855AE35E81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8"/>
          <a:stretch/>
        </p:blipFill>
        <p:spPr>
          <a:xfrm>
            <a:off x="8101815" y="1080818"/>
            <a:ext cx="4004779" cy="4696363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821F5A71-3225-4017-A841-7B1B83AAB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53"/>
          <a:stretch/>
        </p:blipFill>
        <p:spPr>
          <a:xfrm>
            <a:off x="100585" y="1080818"/>
            <a:ext cx="4004778" cy="4739132"/>
          </a:xfrm>
          <a:prstGeom prst="rect">
            <a:avLst/>
          </a:prstGeo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82263C74-08A8-43D9-9F99-35B16D54D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5" r="32923"/>
          <a:stretch/>
        </p:blipFill>
        <p:spPr>
          <a:xfrm>
            <a:off x="4101199" y="1080818"/>
            <a:ext cx="4004779" cy="46963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551C275-7B2E-4CE8-970C-D52E8AB928A7}"/>
              </a:ext>
            </a:extLst>
          </p:cNvPr>
          <p:cNvSpPr txBox="1"/>
          <p:nvPr/>
        </p:nvSpPr>
        <p:spPr>
          <a:xfrm>
            <a:off x="236890" y="259817"/>
            <a:ext cx="21588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會員專區</a:t>
            </a:r>
          </a:p>
        </p:txBody>
      </p:sp>
    </p:spTree>
    <p:extLst>
      <p:ext uri="{BB962C8B-B14F-4D97-AF65-F5344CB8AC3E}">
        <p14:creationId xmlns:p14="http://schemas.microsoft.com/office/powerpoint/2010/main" val="153317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A0D5FC5-E595-41CC-B317-EAE4B732AA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11" b="51894"/>
          <a:stretch/>
        </p:blipFill>
        <p:spPr>
          <a:xfrm>
            <a:off x="45845" y="1640676"/>
            <a:ext cx="4000438" cy="3598995"/>
          </a:xfrm>
        </p:spPr>
      </p:pic>
      <p:pic>
        <p:nvPicPr>
          <p:cNvPr id="10" name="內容版面配置區 8">
            <a:extLst>
              <a:ext uri="{FF2B5EF4-FFF2-40B4-BE49-F238E27FC236}">
                <a16:creationId xmlns:a16="http://schemas.microsoft.com/office/drawing/2014/main" id="{371E310C-83CC-4EE2-838A-B084E62F1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-1" r="49356" b="52429"/>
          <a:stretch/>
        </p:blipFill>
        <p:spPr>
          <a:xfrm>
            <a:off x="4090336" y="1640676"/>
            <a:ext cx="4000438" cy="359899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7D8703-DDE3-4A76-8399-D6CC70792371}"/>
              </a:ext>
            </a:extLst>
          </p:cNvPr>
          <p:cNvSpPr txBox="1"/>
          <p:nvPr/>
        </p:nvSpPr>
        <p:spPr>
          <a:xfrm>
            <a:off x="236890" y="259817"/>
            <a:ext cx="21588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後台管理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ED27CE-86E8-4B4D-8474-F62E6BD2A2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266" r="26875" b="52554"/>
          <a:stretch/>
        </p:blipFill>
        <p:spPr>
          <a:xfrm>
            <a:off x="8134826" y="1499617"/>
            <a:ext cx="4032109" cy="37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96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152B9C1-0AED-4CFB-BA95-AE71DFDA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02" y="868679"/>
            <a:ext cx="5580417" cy="512064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9A9D41A-1E5A-44FB-941B-01655C596E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2" r="76750"/>
          <a:stretch/>
        </p:blipFill>
        <p:spPr>
          <a:xfrm>
            <a:off x="338328" y="868679"/>
            <a:ext cx="5558820" cy="51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6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55A88628-8166-442B-A193-DFB0D107B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3" t="50776" r="48993" b="356"/>
          <a:stretch/>
        </p:blipFill>
        <p:spPr>
          <a:xfrm>
            <a:off x="412778" y="994565"/>
            <a:ext cx="5683222" cy="5073312"/>
          </a:xfrm>
          <a:prstGeom prst="rect">
            <a:avLst/>
          </a:prstGeom>
        </p:spPr>
      </p:pic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5FCE01CD-FA54-4DCD-BC08-474916722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8" t="51132" r="23272"/>
          <a:stretch/>
        </p:blipFill>
        <p:spPr>
          <a:xfrm>
            <a:off x="6435547" y="1212289"/>
            <a:ext cx="5277917" cy="4855588"/>
          </a:xfrm>
          <a:prstGeom prst="rect">
            <a:avLst/>
          </a:prstGeom>
        </p:spPr>
      </p:pic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36" y="1923653"/>
            <a:ext cx="4150435" cy="321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7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30B1D-52C7-4F1F-8ED7-3E58B5C3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11" y="2429029"/>
            <a:ext cx="10364451" cy="1596177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謝謝聆聽</a:t>
            </a:r>
          </a:p>
        </p:txBody>
      </p:sp>
    </p:spTree>
    <p:extLst>
      <p:ext uri="{BB962C8B-B14F-4D97-AF65-F5344CB8AC3E}">
        <p14:creationId xmlns:p14="http://schemas.microsoft.com/office/powerpoint/2010/main" val="355581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F3A96B1-94BB-4CDF-86F1-6491754A2DEA}"/>
              </a:ext>
            </a:extLst>
          </p:cNvPr>
          <p:cNvSpPr/>
          <p:nvPr/>
        </p:nvSpPr>
        <p:spPr>
          <a:xfrm>
            <a:off x="896112" y="932688"/>
            <a:ext cx="10268712" cy="530352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洗澡趣　寵物美容官網</a:t>
            </a:r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BE7491-6EE2-45F8-9ACD-E8F02D7171A4}"/>
              </a:ext>
            </a:extLst>
          </p:cNvPr>
          <p:cNvSpPr/>
          <p:nvPr/>
        </p:nvSpPr>
        <p:spPr>
          <a:xfrm>
            <a:off x="896112" y="655689"/>
            <a:ext cx="18105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DDF501A-D3E9-4270-9518-F53A342400FB}"/>
              </a:ext>
            </a:extLst>
          </p:cNvPr>
          <p:cNvSpPr txBox="1"/>
          <p:nvPr/>
        </p:nvSpPr>
        <p:spPr>
          <a:xfrm>
            <a:off x="896112" y="37869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主題構想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909A26D-9DF9-4BD6-B6AC-4B326FDE1940}"/>
              </a:ext>
            </a:extLst>
          </p:cNvPr>
          <p:cNvSpPr txBox="1"/>
          <p:nvPr/>
        </p:nvSpPr>
        <p:spPr>
          <a:xfrm>
            <a:off x="1325880" y="1469577"/>
            <a:ext cx="131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主題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F1750D8-7A85-4AA8-970F-E1318F5D243E}"/>
              </a:ext>
            </a:extLst>
          </p:cNvPr>
          <p:cNvCxnSpPr/>
          <p:nvPr/>
        </p:nvCxnSpPr>
        <p:spPr>
          <a:xfrm>
            <a:off x="1234440" y="2267712"/>
            <a:ext cx="896112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E66A81-BDAA-4D18-8C9C-64692512DFD2}"/>
              </a:ext>
            </a:extLst>
          </p:cNvPr>
          <p:cNvSpPr txBox="1"/>
          <p:nvPr/>
        </p:nvSpPr>
        <p:spPr>
          <a:xfrm>
            <a:off x="1325880" y="2847350"/>
            <a:ext cx="131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動機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843E3E-F367-4451-901C-D727330B7567}"/>
              </a:ext>
            </a:extLst>
          </p:cNvPr>
          <p:cNvCxnSpPr/>
          <p:nvPr/>
        </p:nvCxnSpPr>
        <p:spPr>
          <a:xfrm>
            <a:off x="1305973" y="3921769"/>
            <a:ext cx="896112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2BAAC3-AED5-4E45-8E44-508A1FCF7409}"/>
              </a:ext>
            </a:extLst>
          </p:cNvPr>
          <p:cNvSpPr txBox="1"/>
          <p:nvPr/>
        </p:nvSpPr>
        <p:spPr>
          <a:xfrm>
            <a:off x="1325880" y="4865203"/>
            <a:ext cx="131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目的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CDCEE2-2987-4FF5-8465-3FC7F2DA4121}"/>
              </a:ext>
            </a:extLst>
          </p:cNvPr>
          <p:cNvSpPr txBox="1"/>
          <p:nvPr/>
        </p:nvSpPr>
        <p:spPr>
          <a:xfrm>
            <a:off x="2750106" y="1565671"/>
            <a:ext cx="263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洗澡趣　寵物美容官網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745EDE-4AF2-476A-8F76-51EBDE037641}"/>
              </a:ext>
            </a:extLst>
          </p:cNvPr>
          <p:cNvSpPr txBox="1"/>
          <p:nvPr/>
        </p:nvSpPr>
        <p:spPr>
          <a:xfrm>
            <a:off x="2750106" y="2659757"/>
            <a:ext cx="669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目前商家於網路行銷方面，只有在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經營粉絲專頁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因此消費者無法透過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網頁全面了解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店家資訊、服務項目等訊息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0ACE86F-4BC3-48B6-9056-7A84E2D4A54D}"/>
              </a:ext>
            </a:extLst>
          </p:cNvPr>
          <p:cNvSpPr txBox="1"/>
          <p:nvPr/>
        </p:nvSpPr>
        <p:spPr>
          <a:xfrm>
            <a:off x="2750106" y="4394321"/>
            <a:ext cx="82753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消費者能透過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官網，更了解商家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「美容預約服務」以及「商品購物」電子化，於網路上一鍵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店家繁雜費力瑣事，也能更方便消費者使用，提升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22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10EE37-F3DE-44FE-B992-0DAAC129DF64}"/>
              </a:ext>
            </a:extLst>
          </p:cNvPr>
          <p:cNvSpPr/>
          <p:nvPr/>
        </p:nvSpPr>
        <p:spPr>
          <a:xfrm>
            <a:off x="896112" y="932688"/>
            <a:ext cx="10268712" cy="530352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FABDEE-463B-468B-8D80-8A6EF56CC55A}"/>
              </a:ext>
            </a:extLst>
          </p:cNvPr>
          <p:cNvSpPr/>
          <p:nvPr/>
        </p:nvSpPr>
        <p:spPr>
          <a:xfrm>
            <a:off x="896112" y="655689"/>
            <a:ext cx="18105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2987B7-3820-4608-AF4E-FCAB74C66D4D}"/>
              </a:ext>
            </a:extLst>
          </p:cNvPr>
          <p:cNvSpPr txBox="1"/>
          <p:nvPr/>
        </p:nvSpPr>
        <p:spPr>
          <a:xfrm>
            <a:off x="896112" y="37869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網站需求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70B7C3-7834-4835-88B0-F583468703D7}"/>
              </a:ext>
            </a:extLst>
          </p:cNvPr>
          <p:cNvSpPr txBox="1"/>
          <p:nvPr/>
        </p:nvSpPr>
        <p:spPr>
          <a:xfrm>
            <a:off x="2706624" y="1020265"/>
            <a:ext cx="5815584" cy="443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品牌介紹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服務項目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線上預約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線上訂購商品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消費者可於會員專區管理自己的訂單及預約狀態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店家可於後台管理預約、商品訂單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店家可於後台新增修改品牌介紹圖片及文案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店家可於後台隨時增改商品項目介紹</a:t>
            </a:r>
          </a:p>
        </p:txBody>
      </p:sp>
    </p:spTree>
    <p:extLst>
      <p:ext uri="{BB962C8B-B14F-4D97-AF65-F5344CB8AC3E}">
        <p14:creationId xmlns:p14="http://schemas.microsoft.com/office/powerpoint/2010/main" val="322065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62F6D3-309E-4D6D-919A-A9B90F661AD5}"/>
              </a:ext>
            </a:extLst>
          </p:cNvPr>
          <p:cNvSpPr/>
          <p:nvPr/>
        </p:nvSpPr>
        <p:spPr>
          <a:xfrm>
            <a:off x="896112" y="932688"/>
            <a:ext cx="10268712" cy="530352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5D8E87-A9E6-44E5-8007-289C9A4DD42E}"/>
              </a:ext>
            </a:extLst>
          </p:cNvPr>
          <p:cNvSpPr/>
          <p:nvPr/>
        </p:nvSpPr>
        <p:spPr>
          <a:xfrm>
            <a:off x="896112" y="655689"/>
            <a:ext cx="2642616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03F0F2-A02D-46B6-99E0-B0CB28A4D41C}"/>
              </a:ext>
            </a:extLst>
          </p:cNvPr>
          <p:cNvSpPr txBox="1"/>
          <p:nvPr/>
        </p:nvSpPr>
        <p:spPr>
          <a:xfrm>
            <a:off x="1355645" y="40852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主題色彩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EF2E25-68DB-4B6E-B859-7C8E259B5104}"/>
              </a:ext>
            </a:extLst>
          </p:cNvPr>
          <p:cNvSpPr/>
          <p:nvPr/>
        </p:nvSpPr>
        <p:spPr>
          <a:xfrm>
            <a:off x="8690148" y="1074342"/>
            <a:ext cx="1444752" cy="1691640"/>
          </a:xfrm>
          <a:prstGeom prst="rect">
            <a:avLst/>
          </a:prstGeom>
          <a:solidFill>
            <a:srgbClr val="F8E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#F8EBDF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EF2E25-68DB-4B6E-B859-7C8E259B5104}"/>
              </a:ext>
            </a:extLst>
          </p:cNvPr>
          <p:cNvSpPr/>
          <p:nvPr/>
        </p:nvSpPr>
        <p:spPr>
          <a:xfrm>
            <a:off x="8690148" y="3564713"/>
            <a:ext cx="1444752" cy="1691640"/>
          </a:xfrm>
          <a:prstGeom prst="rect">
            <a:avLst/>
          </a:prstGeom>
          <a:solidFill>
            <a:srgbClr val="FFC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#FFC46C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EF2E25-68DB-4B6E-B859-7C8E259B5104}"/>
              </a:ext>
            </a:extLst>
          </p:cNvPr>
          <p:cNvSpPr/>
          <p:nvPr/>
        </p:nvSpPr>
        <p:spPr>
          <a:xfrm>
            <a:off x="6694254" y="3564713"/>
            <a:ext cx="1444752" cy="1691640"/>
          </a:xfrm>
          <a:prstGeom prst="rect">
            <a:avLst/>
          </a:prstGeom>
          <a:solidFill>
            <a:srgbClr val="6B5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#553B14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EF2E25-68DB-4B6E-B859-7C8E259B5104}"/>
              </a:ext>
            </a:extLst>
          </p:cNvPr>
          <p:cNvSpPr/>
          <p:nvPr/>
        </p:nvSpPr>
        <p:spPr>
          <a:xfrm>
            <a:off x="6604042" y="1074342"/>
            <a:ext cx="1444752" cy="1691640"/>
          </a:xfrm>
          <a:prstGeom prst="rect">
            <a:avLst/>
          </a:prstGeom>
          <a:solidFill>
            <a:srgbClr val="FCF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#FCF1D6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6718899" y="5533352"/>
            <a:ext cx="144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文字顏色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604042" y="3042981"/>
            <a:ext cx="144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主色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8454912" y="5533352"/>
            <a:ext cx="191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強調文字或圖案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8736648" y="3042981"/>
            <a:ext cx="144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頁首頁尾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4B924EE-FBFA-4934-A9BF-B4AF94494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85" y="1846335"/>
            <a:ext cx="4232416" cy="30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6451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CE0A933-8D9A-4517-A41A-1782D3D79E1A}"/>
              </a:ext>
            </a:extLst>
          </p:cNvPr>
          <p:cNvSpPr txBox="1"/>
          <p:nvPr/>
        </p:nvSpPr>
        <p:spPr>
          <a:xfrm>
            <a:off x="438912" y="22860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</p:spTree>
    <p:extLst>
      <p:ext uri="{BB962C8B-B14F-4D97-AF65-F5344CB8AC3E}">
        <p14:creationId xmlns:p14="http://schemas.microsoft.com/office/powerpoint/2010/main" val="107530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376282-1C6A-42FF-A869-5DAA8E5883BC}"/>
              </a:ext>
            </a:extLst>
          </p:cNvPr>
          <p:cNvSpPr txBox="1"/>
          <p:nvPr/>
        </p:nvSpPr>
        <p:spPr>
          <a:xfrm>
            <a:off x="422316" y="330523"/>
            <a:ext cx="26597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關於我們</a:t>
            </a: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84" y="186402"/>
            <a:ext cx="6010316" cy="6671598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45" y="0"/>
            <a:ext cx="1979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8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畫面剪輯"/>
          <p:cNvPicPr>
            <a:picLocks noGrp="1" noChangeAspect="1"/>
          </p:cNvPicPr>
          <p:nvPr>
            <p:ph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15" y="101600"/>
            <a:ext cx="5717985" cy="6527800"/>
          </a:xfr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7" y="101600"/>
            <a:ext cx="6009132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CB523FA-B856-4DD7-8545-C349323EB4CF}"/>
              </a:ext>
            </a:extLst>
          </p:cNvPr>
          <p:cNvSpPr txBox="1"/>
          <p:nvPr/>
        </p:nvSpPr>
        <p:spPr>
          <a:xfrm>
            <a:off x="741265" y="20116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服務項目</a:t>
            </a: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86" y="0"/>
            <a:ext cx="4339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5A95C7E-B49A-4961-ABE3-235809C42476}"/>
              </a:ext>
            </a:extLst>
          </p:cNvPr>
          <p:cNvSpPr txBox="1"/>
          <p:nvPr/>
        </p:nvSpPr>
        <p:spPr>
          <a:xfrm>
            <a:off x="212056" y="8876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線上預約</a:t>
            </a:r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04" y="0"/>
            <a:ext cx="4408045" cy="6847524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04" y="0"/>
            <a:ext cx="4390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4826"/>
      </p:ext>
    </p:extLst>
  </p:cSld>
  <p:clrMapOvr>
    <a:masterClrMapping/>
  </p:clrMapOvr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TM04033925[[fn=小水滴]]</Template>
  <TotalTime>1199</TotalTime>
  <Words>202</Words>
  <Application>Microsoft Office PowerPoint</Application>
  <PresentationFormat>寬螢幕</PresentationFormat>
  <Paragraphs>45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微軟正黑體</vt:lpstr>
      <vt:lpstr>Arial</vt:lpstr>
      <vt:lpstr>Wingdings</vt:lpstr>
      <vt:lpstr>小水滴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蓓鈞李</dc:creator>
  <cp:lastModifiedBy>USER</cp:lastModifiedBy>
  <cp:revision>27</cp:revision>
  <dcterms:created xsi:type="dcterms:W3CDTF">2022-01-15T13:12:32Z</dcterms:created>
  <dcterms:modified xsi:type="dcterms:W3CDTF">2022-01-19T02:31:19Z</dcterms:modified>
</cp:coreProperties>
</file>